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730" autoAdjust="0"/>
  </p:normalViewPr>
  <p:slideViewPr>
    <p:cSldViewPr snapToGrid="0">
      <p:cViewPr varScale="1">
        <p:scale>
          <a:sx n="75" d="100"/>
          <a:sy n="75" d="100"/>
        </p:scale>
        <p:origin x="67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01C9BB-D4F1-4352-A609-E72BA28ABBF4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F3BC94-A1CE-440F-954D-144CD9D6B5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851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答案是</a:t>
            </a:r>
            <a:r>
              <a:rPr lang="en-US" altLang="zh-CN" dirty="0" smtClean="0"/>
              <a:t>B</a:t>
            </a:r>
            <a:r>
              <a:rPr lang="zh-CN" altLang="en-US" dirty="0" smtClean="0"/>
              <a:t>，保证至少可以打散</a:t>
            </a:r>
            <a:r>
              <a:rPr lang="en-US" altLang="zh-CN" dirty="0" smtClean="0"/>
              <a:t>d+1</a:t>
            </a:r>
            <a:r>
              <a:rPr lang="zh-CN" altLang="en-US" dirty="0" smtClean="0"/>
              <a:t>个点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3BC94-A1CE-440F-954D-144CD9D6B59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6370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3BC94-A1CE-440F-954D-144CD9D6B59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109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3BC94-A1CE-440F-954D-144CD9D6B59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3868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Vc</a:t>
            </a:r>
            <a:r>
              <a:rPr lang="zh-CN" altLang="en-US" dirty="0" smtClean="0"/>
              <a:t>维衡量的是模型的有效参数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3BC94-A1CE-440F-954D-144CD9D6B59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0688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3BC94-A1CE-440F-954D-144CD9D6B59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79746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3BC94-A1CE-440F-954D-144CD9D6B59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3817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3BC94-A1CE-440F-954D-144CD9D6B59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372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3BC94-A1CE-440F-954D-144CD9D6B59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0901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VC</a:t>
            </a:r>
            <a:r>
              <a:rPr lang="zh-CN" altLang="en-US" dirty="0" smtClean="0"/>
              <a:t>维越大，需要的样本数越多。在这种情况下，就可以根据</a:t>
            </a:r>
            <a:r>
              <a:rPr lang="en-US" altLang="zh-CN" dirty="0" smtClean="0"/>
              <a:t>VC</a:t>
            </a:r>
            <a:r>
              <a:rPr lang="zh-CN" altLang="en-US" dirty="0" smtClean="0"/>
              <a:t>维和样本数控制误差。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第一个结论：在</a:t>
            </a:r>
            <a:r>
              <a:rPr lang="en-US" altLang="zh-CN" dirty="0" smtClean="0"/>
              <a:t>VC</a:t>
            </a:r>
            <a:r>
              <a:rPr lang="zh-CN" altLang="en-US" dirty="0" smtClean="0"/>
              <a:t>维和我们要达到的某个近似级别而所需的样本个数之间，存在着近似正比的关系。</a:t>
            </a:r>
            <a:endParaRPr lang="en-US" altLang="zh-CN" dirty="0" smtClean="0"/>
          </a:p>
          <a:p>
            <a:r>
              <a:rPr lang="zh-CN" altLang="en-US" dirty="0" smtClean="0"/>
              <a:t>第二个结论：我只想知道在给定了合理的</a:t>
            </a:r>
            <a:r>
              <a:rPr lang="en-US" altLang="zh-CN" dirty="0" smtClean="0"/>
              <a:t>ε</a:t>
            </a:r>
            <a:r>
              <a:rPr lang="zh-CN" altLang="en-US" dirty="0" smtClean="0"/>
              <a:t>和合理的</a:t>
            </a:r>
            <a:r>
              <a:rPr lang="en-US" altLang="zh-CN" dirty="0" smtClean="0"/>
              <a:t>δ</a:t>
            </a:r>
            <a:r>
              <a:rPr lang="zh-CN" altLang="en-US" dirty="0" smtClean="0"/>
              <a:t>，我需要多少个样本才能解决这个问题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3BC94-A1CE-440F-954D-144CD9D6B59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8672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3BC94-A1CE-440F-954D-144CD9D6B597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7048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3BC94-A1CE-440F-954D-144CD9D6B597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625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3BC94-A1CE-440F-954D-144CD9D6B59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0098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3BC94-A1CE-440F-954D-144CD9D6B597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5853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3BC94-A1CE-440F-954D-144CD9D6B597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70863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3BC94-A1CE-440F-954D-144CD9D6B597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0079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3BC94-A1CE-440F-954D-144CD9D6B597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407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3BC94-A1CE-440F-954D-144CD9D6B59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353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3BC94-A1CE-440F-954D-144CD9D6B59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519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3BC94-A1CE-440F-954D-144CD9D6B59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156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3BC94-A1CE-440F-954D-144CD9D6B59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452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3BC94-A1CE-440F-954D-144CD9D6B59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212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当我有更多的参数的时候，将会有更大的</a:t>
            </a:r>
            <a:r>
              <a:rPr lang="en-US" altLang="zh-CN" dirty="0" smtClean="0"/>
              <a:t>VC dimension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3BC94-A1CE-440F-954D-144CD9D6B59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161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baseline="0" dirty="0" smtClean="0"/>
              <a:t>理解</a:t>
            </a:r>
            <a:r>
              <a:rPr lang="en-US" altLang="zh-CN" baseline="0" dirty="0" smtClean="0"/>
              <a:t>VC dimension </a:t>
            </a:r>
            <a:r>
              <a:rPr lang="zh-CN" altLang="en-US" baseline="0" dirty="0" smtClean="0"/>
              <a:t>的数学意义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如何运用</a:t>
            </a:r>
            <a:r>
              <a:rPr lang="en-US" altLang="zh-CN" baseline="0" dirty="0" smtClean="0"/>
              <a:t>VC</a:t>
            </a:r>
            <a:r>
              <a:rPr lang="zh-CN" altLang="en-US" baseline="0" dirty="0" smtClean="0"/>
              <a:t>维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3BC94-A1CE-440F-954D-144CD9D6B59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076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180D-6E7D-4021-B0CA-1254DBB9FF0C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96E3-C5CD-4AA3-98E9-28949C9205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320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180D-6E7D-4021-B0CA-1254DBB9FF0C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96E3-C5CD-4AA3-98E9-28949C9205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0848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180D-6E7D-4021-B0CA-1254DBB9FF0C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96E3-C5CD-4AA3-98E9-28949C9205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2248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180D-6E7D-4021-B0CA-1254DBB9FF0C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96E3-C5CD-4AA3-98E9-28949C9205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212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180D-6E7D-4021-B0CA-1254DBB9FF0C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96E3-C5CD-4AA3-98E9-28949C9205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7011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180D-6E7D-4021-B0CA-1254DBB9FF0C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96E3-C5CD-4AA3-98E9-28949C9205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235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180D-6E7D-4021-B0CA-1254DBB9FF0C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96E3-C5CD-4AA3-98E9-28949C9205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8645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180D-6E7D-4021-B0CA-1254DBB9FF0C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96E3-C5CD-4AA3-98E9-28949C9205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503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180D-6E7D-4021-B0CA-1254DBB9FF0C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96E3-C5CD-4AA3-98E9-28949C9205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92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180D-6E7D-4021-B0CA-1254DBB9FF0C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96E3-C5CD-4AA3-98E9-28949C9205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111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180D-6E7D-4021-B0CA-1254DBB9FF0C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96E3-C5CD-4AA3-98E9-28949C9205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382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B180D-6E7D-4021-B0CA-1254DBB9FF0C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596E3-C5CD-4AA3-98E9-28949C9205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52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928" y="1371421"/>
            <a:ext cx="7430144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21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8" y="1550507"/>
            <a:ext cx="6729043" cy="375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25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670" y="1498438"/>
            <a:ext cx="7268145" cy="404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12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151" y="1580990"/>
            <a:ext cx="6675698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39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771" y="1577179"/>
            <a:ext cx="6660457" cy="370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3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151" y="1569559"/>
            <a:ext cx="6675698" cy="37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47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771" y="1611472"/>
            <a:ext cx="6660457" cy="363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67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202" y="1584800"/>
            <a:ext cx="6637595" cy="36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419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254" y="1592421"/>
            <a:ext cx="6599492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67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874" y="1592421"/>
            <a:ext cx="6584251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09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961" y="1565748"/>
            <a:ext cx="6668078" cy="37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99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256" y="1348559"/>
            <a:ext cx="7483488" cy="416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388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616" y="1249491"/>
            <a:ext cx="6774767" cy="435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274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530" y="1554317"/>
            <a:ext cx="6690940" cy="3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365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289" y="1577179"/>
            <a:ext cx="6721422" cy="370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92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720" y="1561938"/>
            <a:ext cx="6698560" cy="37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784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858" y="1561938"/>
            <a:ext cx="6744284" cy="37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277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23" y="1577179"/>
            <a:ext cx="6622354" cy="370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66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581" y="1238060"/>
            <a:ext cx="6652837" cy="438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508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909" y="1584800"/>
            <a:ext cx="6706181" cy="36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56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099" y="1577179"/>
            <a:ext cx="6713802" cy="370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251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289" y="1539076"/>
            <a:ext cx="6721422" cy="37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05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876" y="1344749"/>
            <a:ext cx="7468247" cy="416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5293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89" y="1475917"/>
            <a:ext cx="5586167" cy="359247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414" y="1475917"/>
            <a:ext cx="5363409" cy="359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348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872" y="1962023"/>
            <a:ext cx="5258256" cy="29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005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251" y="1962023"/>
            <a:ext cx="5273497" cy="29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8599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858" y="1542886"/>
            <a:ext cx="6744284" cy="377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271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047" y="1234250"/>
            <a:ext cx="6751905" cy="43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7823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289" y="1219008"/>
            <a:ext cx="6721422" cy="441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7993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134" y="1207577"/>
            <a:ext cx="6835732" cy="44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61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876" y="1340939"/>
            <a:ext cx="7468247" cy="417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165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066" y="1340939"/>
            <a:ext cx="7475868" cy="417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75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961" y="1561938"/>
            <a:ext cx="6668078" cy="37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77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771" y="1565748"/>
            <a:ext cx="6660457" cy="37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67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581" y="1573369"/>
            <a:ext cx="6652837" cy="371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61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961" y="1561938"/>
            <a:ext cx="6668078" cy="37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42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155</Words>
  <Application>Microsoft Office PowerPoint</Application>
  <PresentationFormat>宽屏</PresentationFormat>
  <Paragraphs>33</Paragraphs>
  <Slides>36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1036758468@qq.com</dc:creator>
  <cp:lastModifiedBy>1036758468@qq.com</cp:lastModifiedBy>
  <cp:revision>19</cp:revision>
  <dcterms:created xsi:type="dcterms:W3CDTF">2021-04-20T15:07:51Z</dcterms:created>
  <dcterms:modified xsi:type="dcterms:W3CDTF">2021-04-21T17:46:48Z</dcterms:modified>
</cp:coreProperties>
</file>